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478"/>
  </p:normalViewPr>
  <p:slideViewPr>
    <p:cSldViewPr snapToGrid="0">
      <p:cViewPr varScale="1">
        <p:scale>
          <a:sx n="119" d="100"/>
          <a:sy n="119" d="100"/>
        </p:scale>
        <p:origin x="1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t.bootcampcontent.com:GT-Coding-Boot-Camp/GTATL201802FSF1-Class-Repository-FSF.g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gt.bootcampcontent.com/GT-Coding-Boot-Camp/GTATL201802FSF1-Class-Repository-FSF/tree/master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48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Also, at this point everyone should have access to the class repository in GitHub.</a:t>
            </a:r>
            <a:br>
              <a:rPr sz="2000" dirty="0"/>
            </a:br>
            <a:br>
              <a:rPr sz="2000" dirty="0"/>
            </a:br>
            <a:r>
              <a:rPr lang="en-US" sz="2000" dirty="0">
                <a:hlinkClick r:id="rId2"/>
              </a:rPr>
              <a:t>git@gt.bootcampcontent.com:GT-Coding-Boot-Camp/GTATL201802FSF1-Class-Repository-FSF.git</a:t>
            </a:r>
            <a:r>
              <a:rPr lang="en-US" sz="2000" dirty="0"/>
              <a:t>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Homework Assignment #1 is </a:t>
            </a:r>
            <a:r>
              <a:rPr sz="2000" b="0" dirty="0"/>
              <a:t>Due: </a:t>
            </a:r>
            <a:br>
              <a:rPr lang="en-US" sz="2000" dirty="0"/>
            </a:br>
            <a:r>
              <a:rPr lang="en-US" sz="2000" dirty="0"/>
              <a:t>	</a:t>
            </a:r>
            <a:br>
              <a:rPr lang="en-US" sz="2000" dirty="0"/>
            </a:br>
            <a:r>
              <a:rPr lang="en-US" sz="2000" dirty="0"/>
              <a:t>TTH Class: Next Saturday, February 10, 2018 9:59 AM BEFORE class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00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br>
              <a:rPr dirty="0"/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http://gt.bootcampcontent.com/GT-Coding-Boot-Camp/GTATL201802FSF1-Class-Repository-FSF/tree/master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1894</Words>
  <Application>Microsoft Macintosh PowerPoint</Application>
  <PresentationFormat>On-screen Show (4:3)</PresentationFormat>
  <Paragraphs>322</Paragraphs>
  <Slides>80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CSS Selectors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Shahein Moussavi</cp:lastModifiedBy>
  <cp:revision>4</cp:revision>
  <dcterms:modified xsi:type="dcterms:W3CDTF">2018-02-02T19:14:20Z</dcterms:modified>
</cp:coreProperties>
</file>